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626B3-FAD1-4BBF-B97B-20EF86C9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140C30-ACA3-428A-A3AE-53C56A98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1D5-0F05-4340-9DEF-39E7D2FB075A}" type="datetimeFigureOut">
              <a:rPr lang="x-none" smtClean="0"/>
              <a:t>01/10/2018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2D2EE4-F4A0-468A-9D95-785CE1E9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36166A-13D0-4C11-AF55-A964CD21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E4A4-293F-4B05-AB10-78046055E5F0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91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C7FF73-669D-49D7-9301-5FD7ECB4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AB9031-375E-46C1-99F4-A39AD2FC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92421-567D-4D01-AED8-7BFE2B444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21D5-0F05-4340-9DEF-39E7D2FB075A}" type="datetimeFigureOut">
              <a:rPr lang="x-none" smtClean="0"/>
              <a:t>01/10/2018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EAD77-442E-4EDF-9BEF-A8D2EEC1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108E0F-725B-4C02-B7AC-2A148C557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E4A4-293F-4B05-AB10-78046055E5F0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92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21F05A8-B7DD-4CB4-9388-106C219B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8529B-DFF3-4262-AA51-F03C587E7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623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E2E56BB-1E52-4A70-85B4-D59BE553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58859E-1FE5-40C6-BEEE-22BBB491A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32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892F684-D58B-4468-8C83-7C47E779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EA6984-24BF-4E4A-8D79-D3A28592F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72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1B0DA21-A9A3-4078-A6BA-6F4820E8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247D30-D3F4-4867-AC57-70C756EEC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33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49CC5D-0388-401E-AFA4-36DF953E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8E695-4CC0-4231-91C3-19423EFF1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563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C6DA64A-E1FA-43E0-934B-FEB6874C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80EAEB-39D5-4603-AED1-8D6CC4327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69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D8ADA20-AE4E-4438-A446-EB11D409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8526B1-792D-4514-90F2-2846BB035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80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25BC141-81A8-4445-8694-12B0A99E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35B314-B6E5-4329-8527-F363632AC3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065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1ADA300-B2F5-41C4-B915-C22BFDDD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26319-D24F-4BF0-BF0C-FE7826E78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85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BFA63BA-0503-4A02-B2B4-4BAAF9D4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ECF8B-9C4B-4646-B98F-373334A4A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01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D54CD5D-64FA-40D2-9F08-5E045C7F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5A3FBA-CC69-483A-BA33-621318F6E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85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19714D1-8808-4F3A-822E-F0D95D0A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F8952-B031-4BD7-805F-BA4F8A6B9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27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CEF2F0-0119-4AB1-8010-A5380156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E7BE7D-B3D3-4EF9-B22D-F2F6331FC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03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7ED2470-5AC8-4719-A1AA-72DEE41F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BC8CF1-A7A0-4474-A3D2-5986555B6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6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FDF0E14-C299-46CA-B56F-A72EA75F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113164-8624-48A2-A3E9-06DA1F5EE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15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1C0E8AD-2C6C-4FC3-B7AF-76EA0060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C25934-C800-4805-B65E-7D944D075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69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E260AEE-A291-466C-83DC-43D4BB58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F126B5-8408-436C-BFD8-B914DAC5B1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93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D04DCE4-C1AC-425E-9746-7EC5EBC7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289554-E8F1-4027-81A1-F06F5F9EA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58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174FA24-1AB2-4D85-B0A0-D227F5E2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7DAD-72C9-4236-8D1F-662C12F37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27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0CE1071-074B-4956-BE99-D33857B4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F23E08-4A3D-4379-87CC-F856C86E8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90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Nawsheen Oozeer</dc:creator>
  <cp:lastModifiedBy>Laurent DIDIER</cp:lastModifiedBy>
  <cp:revision>1</cp:revision>
  <dcterms:created xsi:type="dcterms:W3CDTF">2018-09-26T07:52:38Z</dcterms:created>
  <dcterms:modified xsi:type="dcterms:W3CDTF">2018-10-01T05:35:15Z</dcterms:modified>
</cp:coreProperties>
</file>